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95ACE-CC21-4392-890B-9D0A17F4EF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FD95042-E3B5-441C-B1B5-059AA424B8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DC9BD29-A4C6-4D93-A8AD-8FF96F1E04EF}"/>
              </a:ext>
            </a:extLst>
          </p:cNvPr>
          <p:cNvSpPr>
            <a:spLocks noGrp="1"/>
          </p:cNvSpPr>
          <p:nvPr>
            <p:ph type="dt" sz="half" idx="10"/>
          </p:nvPr>
        </p:nvSpPr>
        <p:spPr/>
        <p:txBody>
          <a:bodyPr/>
          <a:lstStyle/>
          <a:p>
            <a:fld id="{1E129DC2-9DDA-4554-8676-6377E25DF457}" type="datetimeFigureOut">
              <a:rPr lang="en-GB" smtClean="0"/>
              <a:t>20/06/2023</a:t>
            </a:fld>
            <a:endParaRPr lang="en-GB"/>
          </a:p>
        </p:txBody>
      </p:sp>
      <p:sp>
        <p:nvSpPr>
          <p:cNvPr id="5" name="Footer Placeholder 4">
            <a:extLst>
              <a:ext uri="{FF2B5EF4-FFF2-40B4-BE49-F238E27FC236}">
                <a16:creationId xmlns:a16="http://schemas.microsoft.com/office/drawing/2014/main" id="{43EE4C81-273A-4359-A2FB-E4701CC56F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E83E60-2AC6-437C-B29A-B3370AF53F7D}"/>
              </a:ext>
            </a:extLst>
          </p:cNvPr>
          <p:cNvSpPr>
            <a:spLocks noGrp="1"/>
          </p:cNvSpPr>
          <p:nvPr>
            <p:ph type="sldNum" sz="quarter" idx="12"/>
          </p:nvPr>
        </p:nvSpPr>
        <p:spPr/>
        <p:txBody>
          <a:bodyPr/>
          <a:lstStyle/>
          <a:p>
            <a:fld id="{D558E7CC-4000-4DBE-92F0-CF79B3936BA6}" type="slidenum">
              <a:rPr lang="en-GB" smtClean="0"/>
              <a:t>‹#›</a:t>
            </a:fld>
            <a:endParaRPr lang="en-GB"/>
          </a:p>
        </p:txBody>
      </p:sp>
    </p:spTree>
    <p:extLst>
      <p:ext uri="{BB962C8B-B14F-4D97-AF65-F5344CB8AC3E}">
        <p14:creationId xmlns:p14="http://schemas.microsoft.com/office/powerpoint/2010/main" val="1009010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9EF7C-E8B9-4D08-AE8F-17F54EFCCFE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4114B4-7511-4B74-9A3F-FE01CDD92E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1228BF-F5A6-4865-9979-540F1626F996}"/>
              </a:ext>
            </a:extLst>
          </p:cNvPr>
          <p:cNvSpPr>
            <a:spLocks noGrp="1"/>
          </p:cNvSpPr>
          <p:nvPr>
            <p:ph type="dt" sz="half" idx="10"/>
          </p:nvPr>
        </p:nvSpPr>
        <p:spPr/>
        <p:txBody>
          <a:bodyPr/>
          <a:lstStyle/>
          <a:p>
            <a:fld id="{1E129DC2-9DDA-4554-8676-6377E25DF457}" type="datetimeFigureOut">
              <a:rPr lang="en-GB" smtClean="0"/>
              <a:t>20/06/2023</a:t>
            </a:fld>
            <a:endParaRPr lang="en-GB"/>
          </a:p>
        </p:txBody>
      </p:sp>
      <p:sp>
        <p:nvSpPr>
          <p:cNvPr id="5" name="Footer Placeholder 4">
            <a:extLst>
              <a:ext uri="{FF2B5EF4-FFF2-40B4-BE49-F238E27FC236}">
                <a16:creationId xmlns:a16="http://schemas.microsoft.com/office/drawing/2014/main" id="{9994B9B1-52F4-41AF-A27C-28E454E60F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87A37A-BA0D-4D49-A86B-D9861F39022D}"/>
              </a:ext>
            </a:extLst>
          </p:cNvPr>
          <p:cNvSpPr>
            <a:spLocks noGrp="1"/>
          </p:cNvSpPr>
          <p:nvPr>
            <p:ph type="sldNum" sz="quarter" idx="12"/>
          </p:nvPr>
        </p:nvSpPr>
        <p:spPr/>
        <p:txBody>
          <a:bodyPr/>
          <a:lstStyle/>
          <a:p>
            <a:fld id="{D558E7CC-4000-4DBE-92F0-CF79B3936BA6}" type="slidenum">
              <a:rPr lang="en-GB" smtClean="0"/>
              <a:t>‹#›</a:t>
            </a:fld>
            <a:endParaRPr lang="en-GB"/>
          </a:p>
        </p:txBody>
      </p:sp>
    </p:spTree>
    <p:extLst>
      <p:ext uri="{BB962C8B-B14F-4D97-AF65-F5344CB8AC3E}">
        <p14:creationId xmlns:p14="http://schemas.microsoft.com/office/powerpoint/2010/main" val="55170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C02B74-BF30-4936-9586-16EC2A4ED5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0E716A-25E3-4233-9F22-5C05A7C025A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EAF7B9-FE58-43F3-A11B-B87EA45CACEB}"/>
              </a:ext>
            </a:extLst>
          </p:cNvPr>
          <p:cNvSpPr>
            <a:spLocks noGrp="1"/>
          </p:cNvSpPr>
          <p:nvPr>
            <p:ph type="dt" sz="half" idx="10"/>
          </p:nvPr>
        </p:nvSpPr>
        <p:spPr/>
        <p:txBody>
          <a:bodyPr/>
          <a:lstStyle/>
          <a:p>
            <a:fld id="{1E129DC2-9DDA-4554-8676-6377E25DF457}" type="datetimeFigureOut">
              <a:rPr lang="en-GB" smtClean="0"/>
              <a:t>20/06/2023</a:t>
            </a:fld>
            <a:endParaRPr lang="en-GB"/>
          </a:p>
        </p:txBody>
      </p:sp>
      <p:sp>
        <p:nvSpPr>
          <p:cNvPr id="5" name="Footer Placeholder 4">
            <a:extLst>
              <a:ext uri="{FF2B5EF4-FFF2-40B4-BE49-F238E27FC236}">
                <a16:creationId xmlns:a16="http://schemas.microsoft.com/office/drawing/2014/main" id="{25897C2A-4C23-4999-95D9-35BB15F75B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ECD902-2908-4F3C-B53C-77D962165EB3}"/>
              </a:ext>
            </a:extLst>
          </p:cNvPr>
          <p:cNvSpPr>
            <a:spLocks noGrp="1"/>
          </p:cNvSpPr>
          <p:nvPr>
            <p:ph type="sldNum" sz="quarter" idx="12"/>
          </p:nvPr>
        </p:nvSpPr>
        <p:spPr/>
        <p:txBody>
          <a:bodyPr/>
          <a:lstStyle/>
          <a:p>
            <a:fld id="{D558E7CC-4000-4DBE-92F0-CF79B3936BA6}" type="slidenum">
              <a:rPr lang="en-GB" smtClean="0"/>
              <a:t>‹#›</a:t>
            </a:fld>
            <a:endParaRPr lang="en-GB"/>
          </a:p>
        </p:txBody>
      </p:sp>
    </p:spTree>
    <p:extLst>
      <p:ext uri="{BB962C8B-B14F-4D97-AF65-F5344CB8AC3E}">
        <p14:creationId xmlns:p14="http://schemas.microsoft.com/office/powerpoint/2010/main" val="1519282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807E2-694A-4707-AE29-42AC6684A0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9C54F3-A024-4489-AB43-65886859119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929F9F-CB29-4AD1-9C77-D6CD935DF5CC}"/>
              </a:ext>
            </a:extLst>
          </p:cNvPr>
          <p:cNvSpPr>
            <a:spLocks noGrp="1"/>
          </p:cNvSpPr>
          <p:nvPr>
            <p:ph type="dt" sz="half" idx="10"/>
          </p:nvPr>
        </p:nvSpPr>
        <p:spPr/>
        <p:txBody>
          <a:bodyPr/>
          <a:lstStyle/>
          <a:p>
            <a:fld id="{1E129DC2-9DDA-4554-8676-6377E25DF457}" type="datetimeFigureOut">
              <a:rPr lang="en-GB" smtClean="0"/>
              <a:t>20/06/2023</a:t>
            </a:fld>
            <a:endParaRPr lang="en-GB"/>
          </a:p>
        </p:txBody>
      </p:sp>
      <p:sp>
        <p:nvSpPr>
          <p:cNvPr id="5" name="Footer Placeholder 4">
            <a:extLst>
              <a:ext uri="{FF2B5EF4-FFF2-40B4-BE49-F238E27FC236}">
                <a16:creationId xmlns:a16="http://schemas.microsoft.com/office/drawing/2014/main" id="{A0690E87-F5B3-4C44-A1AB-CE8CEF09B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F03053-BAB5-4748-B09F-2894B48EDC33}"/>
              </a:ext>
            </a:extLst>
          </p:cNvPr>
          <p:cNvSpPr>
            <a:spLocks noGrp="1"/>
          </p:cNvSpPr>
          <p:nvPr>
            <p:ph type="sldNum" sz="quarter" idx="12"/>
          </p:nvPr>
        </p:nvSpPr>
        <p:spPr/>
        <p:txBody>
          <a:bodyPr/>
          <a:lstStyle/>
          <a:p>
            <a:fld id="{D558E7CC-4000-4DBE-92F0-CF79B3936BA6}" type="slidenum">
              <a:rPr lang="en-GB" smtClean="0"/>
              <a:t>‹#›</a:t>
            </a:fld>
            <a:endParaRPr lang="en-GB"/>
          </a:p>
        </p:txBody>
      </p:sp>
    </p:spTree>
    <p:extLst>
      <p:ext uri="{BB962C8B-B14F-4D97-AF65-F5344CB8AC3E}">
        <p14:creationId xmlns:p14="http://schemas.microsoft.com/office/powerpoint/2010/main" val="180686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4EE91-1CB4-4110-BB95-A2F554748E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A2A697-ADDD-44E5-B0E1-515CC6EFB3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33006D-5EAD-497B-AD62-BFE4C015DDE3}"/>
              </a:ext>
            </a:extLst>
          </p:cNvPr>
          <p:cNvSpPr>
            <a:spLocks noGrp="1"/>
          </p:cNvSpPr>
          <p:nvPr>
            <p:ph type="dt" sz="half" idx="10"/>
          </p:nvPr>
        </p:nvSpPr>
        <p:spPr/>
        <p:txBody>
          <a:bodyPr/>
          <a:lstStyle/>
          <a:p>
            <a:fld id="{1E129DC2-9DDA-4554-8676-6377E25DF457}" type="datetimeFigureOut">
              <a:rPr lang="en-GB" smtClean="0"/>
              <a:t>20/06/2023</a:t>
            </a:fld>
            <a:endParaRPr lang="en-GB"/>
          </a:p>
        </p:txBody>
      </p:sp>
      <p:sp>
        <p:nvSpPr>
          <p:cNvPr id="5" name="Footer Placeholder 4">
            <a:extLst>
              <a:ext uri="{FF2B5EF4-FFF2-40B4-BE49-F238E27FC236}">
                <a16:creationId xmlns:a16="http://schemas.microsoft.com/office/drawing/2014/main" id="{6EB65B74-87A4-46E2-9358-69AE7982A0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3698EB-29C5-4A73-AA20-7702043843C1}"/>
              </a:ext>
            </a:extLst>
          </p:cNvPr>
          <p:cNvSpPr>
            <a:spLocks noGrp="1"/>
          </p:cNvSpPr>
          <p:nvPr>
            <p:ph type="sldNum" sz="quarter" idx="12"/>
          </p:nvPr>
        </p:nvSpPr>
        <p:spPr/>
        <p:txBody>
          <a:bodyPr/>
          <a:lstStyle/>
          <a:p>
            <a:fld id="{D558E7CC-4000-4DBE-92F0-CF79B3936BA6}" type="slidenum">
              <a:rPr lang="en-GB" smtClean="0"/>
              <a:t>‹#›</a:t>
            </a:fld>
            <a:endParaRPr lang="en-GB"/>
          </a:p>
        </p:txBody>
      </p:sp>
    </p:spTree>
    <p:extLst>
      <p:ext uri="{BB962C8B-B14F-4D97-AF65-F5344CB8AC3E}">
        <p14:creationId xmlns:p14="http://schemas.microsoft.com/office/powerpoint/2010/main" val="20358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D0DDB-0741-45D7-B934-DD0AC66195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E29DAD-0088-461D-B8B6-5266434A04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303E39B-B14B-4488-BF17-C34732AE909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E1824C-AF93-433F-93A5-EB7FDAB29F5D}"/>
              </a:ext>
            </a:extLst>
          </p:cNvPr>
          <p:cNvSpPr>
            <a:spLocks noGrp="1"/>
          </p:cNvSpPr>
          <p:nvPr>
            <p:ph type="dt" sz="half" idx="10"/>
          </p:nvPr>
        </p:nvSpPr>
        <p:spPr/>
        <p:txBody>
          <a:bodyPr/>
          <a:lstStyle/>
          <a:p>
            <a:fld id="{1E129DC2-9DDA-4554-8676-6377E25DF457}" type="datetimeFigureOut">
              <a:rPr lang="en-GB" smtClean="0"/>
              <a:t>20/06/2023</a:t>
            </a:fld>
            <a:endParaRPr lang="en-GB"/>
          </a:p>
        </p:txBody>
      </p:sp>
      <p:sp>
        <p:nvSpPr>
          <p:cNvPr id="6" name="Footer Placeholder 5">
            <a:extLst>
              <a:ext uri="{FF2B5EF4-FFF2-40B4-BE49-F238E27FC236}">
                <a16:creationId xmlns:a16="http://schemas.microsoft.com/office/drawing/2014/main" id="{2A881CE9-94D4-4827-A6DB-B773DA2EAD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A3AD53-9140-480B-86B6-84B048C2FBED}"/>
              </a:ext>
            </a:extLst>
          </p:cNvPr>
          <p:cNvSpPr>
            <a:spLocks noGrp="1"/>
          </p:cNvSpPr>
          <p:nvPr>
            <p:ph type="sldNum" sz="quarter" idx="12"/>
          </p:nvPr>
        </p:nvSpPr>
        <p:spPr/>
        <p:txBody>
          <a:bodyPr/>
          <a:lstStyle/>
          <a:p>
            <a:fld id="{D558E7CC-4000-4DBE-92F0-CF79B3936BA6}" type="slidenum">
              <a:rPr lang="en-GB" smtClean="0"/>
              <a:t>‹#›</a:t>
            </a:fld>
            <a:endParaRPr lang="en-GB"/>
          </a:p>
        </p:txBody>
      </p:sp>
    </p:spTree>
    <p:extLst>
      <p:ext uri="{BB962C8B-B14F-4D97-AF65-F5344CB8AC3E}">
        <p14:creationId xmlns:p14="http://schemas.microsoft.com/office/powerpoint/2010/main" val="1099708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018AA-DA0E-486B-BF23-BA3176196AE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923B9F-E4B2-4D40-99E9-9AEBA1F82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5DEFF03-3EEB-475A-A910-82D01577A13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F35F509-C8D3-42A1-8B89-CDC1318E25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08F0864-59E9-4924-997E-F25AFFFB3F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51D27C-7234-4622-BF0C-D82F21541200}"/>
              </a:ext>
            </a:extLst>
          </p:cNvPr>
          <p:cNvSpPr>
            <a:spLocks noGrp="1"/>
          </p:cNvSpPr>
          <p:nvPr>
            <p:ph type="dt" sz="half" idx="10"/>
          </p:nvPr>
        </p:nvSpPr>
        <p:spPr/>
        <p:txBody>
          <a:bodyPr/>
          <a:lstStyle/>
          <a:p>
            <a:fld id="{1E129DC2-9DDA-4554-8676-6377E25DF457}" type="datetimeFigureOut">
              <a:rPr lang="en-GB" smtClean="0"/>
              <a:t>20/06/2023</a:t>
            </a:fld>
            <a:endParaRPr lang="en-GB"/>
          </a:p>
        </p:txBody>
      </p:sp>
      <p:sp>
        <p:nvSpPr>
          <p:cNvPr id="8" name="Footer Placeholder 7">
            <a:extLst>
              <a:ext uri="{FF2B5EF4-FFF2-40B4-BE49-F238E27FC236}">
                <a16:creationId xmlns:a16="http://schemas.microsoft.com/office/drawing/2014/main" id="{2BAC4E77-0D64-497D-BC6A-0C507F87EC4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0F23E91-F021-4563-9C0F-0E90526A6BC4}"/>
              </a:ext>
            </a:extLst>
          </p:cNvPr>
          <p:cNvSpPr>
            <a:spLocks noGrp="1"/>
          </p:cNvSpPr>
          <p:nvPr>
            <p:ph type="sldNum" sz="quarter" idx="12"/>
          </p:nvPr>
        </p:nvSpPr>
        <p:spPr/>
        <p:txBody>
          <a:bodyPr/>
          <a:lstStyle/>
          <a:p>
            <a:fld id="{D558E7CC-4000-4DBE-92F0-CF79B3936BA6}" type="slidenum">
              <a:rPr lang="en-GB" smtClean="0"/>
              <a:t>‹#›</a:t>
            </a:fld>
            <a:endParaRPr lang="en-GB"/>
          </a:p>
        </p:txBody>
      </p:sp>
    </p:spTree>
    <p:extLst>
      <p:ext uri="{BB962C8B-B14F-4D97-AF65-F5344CB8AC3E}">
        <p14:creationId xmlns:p14="http://schemas.microsoft.com/office/powerpoint/2010/main" val="1970614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EBF73-8D20-42B7-BAAF-DB201B18178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15A021-9038-44E1-B57D-6CE87EB93930}"/>
              </a:ext>
            </a:extLst>
          </p:cNvPr>
          <p:cNvSpPr>
            <a:spLocks noGrp="1"/>
          </p:cNvSpPr>
          <p:nvPr>
            <p:ph type="dt" sz="half" idx="10"/>
          </p:nvPr>
        </p:nvSpPr>
        <p:spPr/>
        <p:txBody>
          <a:bodyPr/>
          <a:lstStyle/>
          <a:p>
            <a:fld id="{1E129DC2-9DDA-4554-8676-6377E25DF457}" type="datetimeFigureOut">
              <a:rPr lang="en-GB" smtClean="0"/>
              <a:t>20/06/2023</a:t>
            </a:fld>
            <a:endParaRPr lang="en-GB"/>
          </a:p>
        </p:txBody>
      </p:sp>
      <p:sp>
        <p:nvSpPr>
          <p:cNvPr id="4" name="Footer Placeholder 3">
            <a:extLst>
              <a:ext uri="{FF2B5EF4-FFF2-40B4-BE49-F238E27FC236}">
                <a16:creationId xmlns:a16="http://schemas.microsoft.com/office/drawing/2014/main" id="{898F8D6A-8F0E-4A77-94CA-D032F36FA8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85FF871-2B8A-4495-9901-7EF230BFA8BF}"/>
              </a:ext>
            </a:extLst>
          </p:cNvPr>
          <p:cNvSpPr>
            <a:spLocks noGrp="1"/>
          </p:cNvSpPr>
          <p:nvPr>
            <p:ph type="sldNum" sz="quarter" idx="12"/>
          </p:nvPr>
        </p:nvSpPr>
        <p:spPr/>
        <p:txBody>
          <a:bodyPr/>
          <a:lstStyle/>
          <a:p>
            <a:fld id="{D558E7CC-4000-4DBE-92F0-CF79B3936BA6}" type="slidenum">
              <a:rPr lang="en-GB" smtClean="0"/>
              <a:t>‹#›</a:t>
            </a:fld>
            <a:endParaRPr lang="en-GB"/>
          </a:p>
        </p:txBody>
      </p:sp>
    </p:spTree>
    <p:extLst>
      <p:ext uri="{BB962C8B-B14F-4D97-AF65-F5344CB8AC3E}">
        <p14:creationId xmlns:p14="http://schemas.microsoft.com/office/powerpoint/2010/main" val="399442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2D7EBE-0BEC-4CDD-873C-91792A541586}"/>
              </a:ext>
            </a:extLst>
          </p:cNvPr>
          <p:cNvSpPr>
            <a:spLocks noGrp="1"/>
          </p:cNvSpPr>
          <p:nvPr>
            <p:ph type="dt" sz="half" idx="10"/>
          </p:nvPr>
        </p:nvSpPr>
        <p:spPr/>
        <p:txBody>
          <a:bodyPr/>
          <a:lstStyle/>
          <a:p>
            <a:fld id="{1E129DC2-9DDA-4554-8676-6377E25DF457}" type="datetimeFigureOut">
              <a:rPr lang="en-GB" smtClean="0"/>
              <a:t>20/06/2023</a:t>
            </a:fld>
            <a:endParaRPr lang="en-GB"/>
          </a:p>
        </p:txBody>
      </p:sp>
      <p:sp>
        <p:nvSpPr>
          <p:cNvPr id="3" name="Footer Placeholder 2">
            <a:extLst>
              <a:ext uri="{FF2B5EF4-FFF2-40B4-BE49-F238E27FC236}">
                <a16:creationId xmlns:a16="http://schemas.microsoft.com/office/drawing/2014/main" id="{BA94E422-2264-4583-BC09-5EE1FEE10E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2A80A3-3BEA-4AC9-928E-041EB96443BC}"/>
              </a:ext>
            </a:extLst>
          </p:cNvPr>
          <p:cNvSpPr>
            <a:spLocks noGrp="1"/>
          </p:cNvSpPr>
          <p:nvPr>
            <p:ph type="sldNum" sz="quarter" idx="12"/>
          </p:nvPr>
        </p:nvSpPr>
        <p:spPr/>
        <p:txBody>
          <a:bodyPr/>
          <a:lstStyle/>
          <a:p>
            <a:fld id="{D558E7CC-4000-4DBE-92F0-CF79B3936BA6}" type="slidenum">
              <a:rPr lang="en-GB" smtClean="0"/>
              <a:t>‹#›</a:t>
            </a:fld>
            <a:endParaRPr lang="en-GB"/>
          </a:p>
        </p:txBody>
      </p:sp>
    </p:spTree>
    <p:extLst>
      <p:ext uri="{BB962C8B-B14F-4D97-AF65-F5344CB8AC3E}">
        <p14:creationId xmlns:p14="http://schemas.microsoft.com/office/powerpoint/2010/main" val="425413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6626B-C7A4-47B5-8733-10851B5D29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DF913A9-50A5-4D79-9AE2-3F5B815D7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FEA8018-EC84-4455-A9B9-3E8ED43A2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06EE42-47A4-43F1-B365-9458421D5CE7}"/>
              </a:ext>
            </a:extLst>
          </p:cNvPr>
          <p:cNvSpPr>
            <a:spLocks noGrp="1"/>
          </p:cNvSpPr>
          <p:nvPr>
            <p:ph type="dt" sz="half" idx="10"/>
          </p:nvPr>
        </p:nvSpPr>
        <p:spPr/>
        <p:txBody>
          <a:bodyPr/>
          <a:lstStyle/>
          <a:p>
            <a:fld id="{1E129DC2-9DDA-4554-8676-6377E25DF457}" type="datetimeFigureOut">
              <a:rPr lang="en-GB" smtClean="0"/>
              <a:t>20/06/2023</a:t>
            </a:fld>
            <a:endParaRPr lang="en-GB"/>
          </a:p>
        </p:txBody>
      </p:sp>
      <p:sp>
        <p:nvSpPr>
          <p:cNvPr id="6" name="Footer Placeholder 5">
            <a:extLst>
              <a:ext uri="{FF2B5EF4-FFF2-40B4-BE49-F238E27FC236}">
                <a16:creationId xmlns:a16="http://schemas.microsoft.com/office/drawing/2014/main" id="{E0CF31E6-3BEE-41EB-BEB5-96CB7635B6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316998-7CBC-412E-A9F9-3FBB73775662}"/>
              </a:ext>
            </a:extLst>
          </p:cNvPr>
          <p:cNvSpPr>
            <a:spLocks noGrp="1"/>
          </p:cNvSpPr>
          <p:nvPr>
            <p:ph type="sldNum" sz="quarter" idx="12"/>
          </p:nvPr>
        </p:nvSpPr>
        <p:spPr/>
        <p:txBody>
          <a:bodyPr/>
          <a:lstStyle/>
          <a:p>
            <a:fld id="{D558E7CC-4000-4DBE-92F0-CF79B3936BA6}" type="slidenum">
              <a:rPr lang="en-GB" smtClean="0"/>
              <a:t>‹#›</a:t>
            </a:fld>
            <a:endParaRPr lang="en-GB"/>
          </a:p>
        </p:txBody>
      </p:sp>
    </p:spTree>
    <p:extLst>
      <p:ext uri="{BB962C8B-B14F-4D97-AF65-F5344CB8AC3E}">
        <p14:creationId xmlns:p14="http://schemas.microsoft.com/office/powerpoint/2010/main" val="89620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4A524-D294-4CD9-B8BD-C73DD969ED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10142C-62E4-4DD8-8CC1-4DB14AF26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AAE334F-8C73-4CBD-925E-7B32A6AB7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6C8994-A9F3-4400-A514-D82F7121483A}"/>
              </a:ext>
            </a:extLst>
          </p:cNvPr>
          <p:cNvSpPr>
            <a:spLocks noGrp="1"/>
          </p:cNvSpPr>
          <p:nvPr>
            <p:ph type="dt" sz="half" idx="10"/>
          </p:nvPr>
        </p:nvSpPr>
        <p:spPr/>
        <p:txBody>
          <a:bodyPr/>
          <a:lstStyle/>
          <a:p>
            <a:fld id="{1E129DC2-9DDA-4554-8676-6377E25DF457}" type="datetimeFigureOut">
              <a:rPr lang="en-GB" smtClean="0"/>
              <a:t>20/06/2023</a:t>
            </a:fld>
            <a:endParaRPr lang="en-GB"/>
          </a:p>
        </p:txBody>
      </p:sp>
      <p:sp>
        <p:nvSpPr>
          <p:cNvPr id="6" name="Footer Placeholder 5">
            <a:extLst>
              <a:ext uri="{FF2B5EF4-FFF2-40B4-BE49-F238E27FC236}">
                <a16:creationId xmlns:a16="http://schemas.microsoft.com/office/drawing/2014/main" id="{F394C207-5726-4EAF-B1AF-BF36F932CE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CFA5DF-D1D4-4680-AD6F-92B071471BEB}"/>
              </a:ext>
            </a:extLst>
          </p:cNvPr>
          <p:cNvSpPr>
            <a:spLocks noGrp="1"/>
          </p:cNvSpPr>
          <p:nvPr>
            <p:ph type="sldNum" sz="quarter" idx="12"/>
          </p:nvPr>
        </p:nvSpPr>
        <p:spPr/>
        <p:txBody>
          <a:bodyPr/>
          <a:lstStyle/>
          <a:p>
            <a:fld id="{D558E7CC-4000-4DBE-92F0-CF79B3936BA6}" type="slidenum">
              <a:rPr lang="en-GB" smtClean="0"/>
              <a:t>‹#›</a:t>
            </a:fld>
            <a:endParaRPr lang="en-GB"/>
          </a:p>
        </p:txBody>
      </p:sp>
    </p:spTree>
    <p:extLst>
      <p:ext uri="{BB962C8B-B14F-4D97-AF65-F5344CB8AC3E}">
        <p14:creationId xmlns:p14="http://schemas.microsoft.com/office/powerpoint/2010/main" val="3025554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7F59ED-9DFF-4C5B-B7B2-336E15281C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881229-FE0D-4AF4-8DEA-44FECB78E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246751-77B5-4713-B960-416CE50BD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29DC2-9DDA-4554-8676-6377E25DF457}" type="datetimeFigureOut">
              <a:rPr lang="en-GB" smtClean="0"/>
              <a:t>20/06/2023</a:t>
            </a:fld>
            <a:endParaRPr lang="en-GB"/>
          </a:p>
        </p:txBody>
      </p:sp>
      <p:sp>
        <p:nvSpPr>
          <p:cNvPr id="5" name="Footer Placeholder 4">
            <a:extLst>
              <a:ext uri="{FF2B5EF4-FFF2-40B4-BE49-F238E27FC236}">
                <a16:creationId xmlns:a16="http://schemas.microsoft.com/office/drawing/2014/main" id="{07E9151E-1A9D-4606-947B-DF2C9CEA8F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042B81E-A4EE-4CC1-B78F-745CAA664A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8E7CC-4000-4DBE-92F0-CF79B3936BA6}" type="slidenum">
              <a:rPr lang="en-GB" smtClean="0"/>
              <a:t>‹#›</a:t>
            </a:fld>
            <a:endParaRPr lang="en-GB"/>
          </a:p>
        </p:txBody>
      </p:sp>
    </p:spTree>
    <p:extLst>
      <p:ext uri="{BB962C8B-B14F-4D97-AF65-F5344CB8AC3E}">
        <p14:creationId xmlns:p14="http://schemas.microsoft.com/office/powerpoint/2010/main" val="4029381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bhogal1@nhs.net"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tinyurl.com/563969e9"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2A7060-0A33-45C9-9DEF-1EB99523BA34}"/>
              </a:ext>
            </a:extLst>
          </p:cNvPr>
          <p:cNvPicPr/>
          <p:nvPr/>
        </p:nvPicPr>
        <p:blipFill>
          <a:blip r:embed="rId2">
            <a:extLst>
              <a:ext uri="{28A0092B-C50C-407E-A947-70E740481C1C}">
                <a14:useLocalDpi xmlns:a14="http://schemas.microsoft.com/office/drawing/2010/main" val="0"/>
              </a:ext>
            </a:extLst>
          </a:blip>
          <a:stretch>
            <a:fillRect/>
          </a:stretch>
        </p:blipFill>
        <p:spPr>
          <a:xfrm>
            <a:off x="0" y="1"/>
            <a:ext cx="12284364" cy="6858000"/>
          </a:xfrm>
          <a:prstGeom prst="rect">
            <a:avLst/>
          </a:prstGeom>
          <a:solidFill>
            <a:schemeClr val="bg2"/>
          </a:solidFill>
        </p:spPr>
      </p:pic>
      <p:sp>
        <p:nvSpPr>
          <p:cNvPr id="5" name="TextBox 4">
            <a:extLst>
              <a:ext uri="{FF2B5EF4-FFF2-40B4-BE49-F238E27FC236}">
                <a16:creationId xmlns:a16="http://schemas.microsoft.com/office/drawing/2014/main" id="{A8312CAD-65EC-481E-AA55-81F4151B0131}"/>
              </a:ext>
            </a:extLst>
          </p:cNvPr>
          <p:cNvSpPr txBox="1"/>
          <p:nvPr/>
        </p:nvSpPr>
        <p:spPr>
          <a:xfrm>
            <a:off x="169102" y="135041"/>
            <a:ext cx="7885134" cy="523220"/>
          </a:xfrm>
          <a:prstGeom prst="rect">
            <a:avLst/>
          </a:prstGeom>
          <a:noFill/>
        </p:spPr>
        <p:txBody>
          <a:bodyPr wrap="square" rtlCol="0">
            <a:spAutoFit/>
          </a:bodyPr>
          <a:lstStyle/>
          <a:p>
            <a:r>
              <a:rPr lang="en-GB" sz="2800" b="1" dirty="0"/>
              <a:t>Kent and Medway Pathology- Career Clinics</a:t>
            </a:r>
          </a:p>
        </p:txBody>
      </p:sp>
      <p:sp>
        <p:nvSpPr>
          <p:cNvPr id="6" name="Content Placeholder 2">
            <a:extLst>
              <a:ext uri="{FF2B5EF4-FFF2-40B4-BE49-F238E27FC236}">
                <a16:creationId xmlns:a16="http://schemas.microsoft.com/office/drawing/2014/main" id="{BF4ABAD4-3741-474B-BBC0-38DBC8C8F1F3}"/>
              </a:ext>
            </a:extLst>
          </p:cNvPr>
          <p:cNvSpPr>
            <a:spLocks noGrp="1"/>
          </p:cNvSpPr>
          <p:nvPr>
            <p:ph idx="1"/>
          </p:nvPr>
        </p:nvSpPr>
        <p:spPr>
          <a:xfrm>
            <a:off x="243213" y="793302"/>
            <a:ext cx="6351740" cy="2269312"/>
          </a:xfrm>
        </p:spPr>
        <p:txBody>
          <a:bodyPr>
            <a:normAutofit fontScale="85000" lnSpcReduction="20000"/>
          </a:bodyPr>
          <a:lstStyle/>
          <a:p>
            <a:pPr marL="0" indent="0">
              <a:buNone/>
            </a:pPr>
            <a:r>
              <a:rPr lang="en-GB" sz="1700" dirty="0"/>
              <a:t>Kent and Medway Pathology Network are hosting a live Q&amp;A Webinar series to discuss Pathology Careers. </a:t>
            </a:r>
          </a:p>
          <a:p>
            <a:pPr marL="0" indent="0">
              <a:buNone/>
            </a:pPr>
            <a:r>
              <a:rPr lang="en-GB" sz="1700" dirty="0"/>
              <a:t>The sessions are open to all staff and will be delivered via MSTEAMS between 7-8pm on the 3</a:t>
            </a:r>
            <a:r>
              <a:rPr lang="en-GB" sz="1700" baseline="30000" dirty="0"/>
              <a:t>rd</a:t>
            </a:r>
            <a:r>
              <a:rPr lang="en-GB" sz="1700" dirty="0"/>
              <a:t> Wednesday of the month.</a:t>
            </a:r>
          </a:p>
          <a:p>
            <a:pPr marL="0" indent="0">
              <a:buNone/>
            </a:pPr>
            <a:r>
              <a:rPr lang="en-GB" sz="1700" dirty="0"/>
              <a:t>The webinars will focus on the top most frequently asked Kent and Medway Pathology topic / career questions. The sessions will provide information and useful resources. So, if you are just starting out in your Pathology career, looking for new opportunities and future career aspirations or are involved in training and education – please come and join us!</a:t>
            </a:r>
          </a:p>
          <a:p>
            <a:r>
              <a:rPr lang="en-GB" sz="1600" b="1" dirty="0"/>
              <a:t>Topics for future sessions are down to you – so submit your career questions to Manpreet today - </a:t>
            </a:r>
            <a:r>
              <a:rPr lang="en-GB" sz="1600" b="1" dirty="0">
                <a:hlinkClick r:id="rId3"/>
              </a:rPr>
              <a:t>m.bhogal1@nhs.net</a:t>
            </a:r>
            <a:r>
              <a:rPr lang="en-GB" sz="1600" b="1" dirty="0"/>
              <a:t>.</a:t>
            </a:r>
          </a:p>
          <a:p>
            <a:pPr marL="0" indent="0">
              <a:buNone/>
            </a:pPr>
            <a:endParaRPr lang="en-GB" dirty="0"/>
          </a:p>
          <a:p>
            <a:endParaRPr lang="en-GB" dirty="0"/>
          </a:p>
          <a:p>
            <a:endParaRPr lang="en-GB" dirty="0"/>
          </a:p>
          <a:p>
            <a:endParaRPr lang="en-GB" dirty="0"/>
          </a:p>
          <a:p>
            <a:endParaRPr lang="en-GB" dirty="0"/>
          </a:p>
          <a:p>
            <a:pPr marL="0" indent="0">
              <a:buNone/>
            </a:pPr>
            <a:endParaRPr lang="en-GB" dirty="0"/>
          </a:p>
        </p:txBody>
      </p:sp>
      <p:pic>
        <p:nvPicPr>
          <p:cNvPr id="7" name="Content Placeholder 4">
            <a:extLst>
              <a:ext uri="{FF2B5EF4-FFF2-40B4-BE49-F238E27FC236}">
                <a16:creationId xmlns:a16="http://schemas.microsoft.com/office/drawing/2014/main" id="{00AD3E18-A6A2-4761-8FD3-E4FFCBBB1B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7014" y="5715814"/>
            <a:ext cx="1027134" cy="1084461"/>
          </a:xfrm>
          <a:prstGeom prst="rect">
            <a:avLst/>
          </a:prstGeom>
        </p:spPr>
      </p:pic>
      <p:sp>
        <p:nvSpPr>
          <p:cNvPr id="8" name="TextBox 7">
            <a:extLst>
              <a:ext uri="{FF2B5EF4-FFF2-40B4-BE49-F238E27FC236}">
                <a16:creationId xmlns:a16="http://schemas.microsoft.com/office/drawing/2014/main" id="{3F100DAC-72AE-4331-83CE-E39983C49AA4}"/>
              </a:ext>
            </a:extLst>
          </p:cNvPr>
          <p:cNvSpPr txBox="1"/>
          <p:nvPr/>
        </p:nvSpPr>
        <p:spPr>
          <a:xfrm>
            <a:off x="250520" y="3922733"/>
            <a:ext cx="6275539" cy="1754326"/>
          </a:xfrm>
          <a:prstGeom prst="rect">
            <a:avLst/>
          </a:prstGeom>
          <a:noFill/>
        </p:spPr>
        <p:txBody>
          <a:bodyPr wrap="square" rtlCol="0">
            <a:spAutoFit/>
          </a:bodyPr>
          <a:lstStyle/>
          <a:p>
            <a:r>
              <a:rPr lang="en-GB" sz="1400" dirty="0"/>
              <a:t>In our launching session, we will be discussing –</a:t>
            </a:r>
          </a:p>
          <a:p>
            <a:r>
              <a:rPr lang="en-GB" sz="1400" dirty="0"/>
              <a:t>‘</a:t>
            </a:r>
            <a:r>
              <a:rPr lang="en-GB" sz="1400" b="1" dirty="0"/>
              <a:t>Routes to Registration: What are the different routes to HCPC registration in Pathology</a:t>
            </a:r>
            <a:r>
              <a:rPr lang="en-GB" sz="1400" dirty="0"/>
              <a:t>’. There will also be an opportunity to hear about some of the exciting work already taking place across the network.</a:t>
            </a:r>
          </a:p>
          <a:p>
            <a:endParaRPr lang="en-GB" sz="1300" dirty="0"/>
          </a:p>
          <a:p>
            <a:r>
              <a:rPr lang="en-GB" sz="1300" b="1" dirty="0"/>
              <a:t>Join us for our launch on 19</a:t>
            </a:r>
            <a:r>
              <a:rPr lang="en-GB" sz="1300" b="1" baseline="30000" dirty="0"/>
              <a:t>th</a:t>
            </a:r>
            <a:r>
              <a:rPr lang="en-GB" sz="1300" b="1" dirty="0"/>
              <a:t> July 7-8pm on MS TEAMS – </a:t>
            </a:r>
            <a:r>
              <a:rPr lang="en-GB" sz="1300" b="1" dirty="0">
                <a:hlinkClick r:id="rId5"/>
              </a:rPr>
              <a:t>Click here to register</a:t>
            </a:r>
            <a:endParaRPr lang="en-GB" sz="1300" b="1" dirty="0"/>
          </a:p>
          <a:p>
            <a:endParaRPr lang="en-GB" sz="1300" b="1" dirty="0"/>
          </a:p>
          <a:p>
            <a:r>
              <a:rPr lang="en-GB" sz="1300" b="1" dirty="0"/>
              <a:t>Hosted by Manpreet Bhogal &amp; Caroline Fowles, along with other expert panel members.</a:t>
            </a:r>
          </a:p>
        </p:txBody>
      </p:sp>
      <p:sp>
        <p:nvSpPr>
          <p:cNvPr id="9" name="TextBox 8">
            <a:extLst>
              <a:ext uri="{FF2B5EF4-FFF2-40B4-BE49-F238E27FC236}">
                <a16:creationId xmlns:a16="http://schemas.microsoft.com/office/drawing/2014/main" id="{6F5523C4-A84E-4D15-B6B7-A45A29AD9D02}"/>
              </a:ext>
            </a:extLst>
          </p:cNvPr>
          <p:cNvSpPr txBox="1"/>
          <p:nvPr/>
        </p:nvSpPr>
        <p:spPr>
          <a:xfrm>
            <a:off x="5004148" y="5969279"/>
            <a:ext cx="1427967" cy="830997"/>
          </a:xfrm>
          <a:prstGeom prst="rect">
            <a:avLst/>
          </a:prstGeom>
          <a:noFill/>
        </p:spPr>
        <p:txBody>
          <a:bodyPr wrap="square" rtlCol="0">
            <a:spAutoFit/>
          </a:bodyPr>
          <a:lstStyle/>
          <a:p>
            <a:r>
              <a:rPr lang="en-GB" sz="1200" b="1" dirty="0"/>
              <a:t>Caroline Fowles</a:t>
            </a:r>
          </a:p>
          <a:p>
            <a:r>
              <a:rPr lang="en-GB" sz="1200" dirty="0">
                <a:solidFill>
                  <a:schemeClr val="accent1"/>
                </a:solidFill>
              </a:rPr>
              <a:t>KMPN Education and Training Coordinator</a:t>
            </a:r>
          </a:p>
        </p:txBody>
      </p:sp>
      <p:pic>
        <p:nvPicPr>
          <p:cNvPr id="11" name="Picture 10">
            <a:extLst>
              <a:ext uri="{FF2B5EF4-FFF2-40B4-BE49-F238E27FC236}">
                <a16:creationId xmlns:a16="http://schemas.microsoft.com/office/drawing/2014/main" id="{6AA3EDA1-FBD0-4BD1-B8BF-5BAEF254F2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965" y="5731711"/>
            <a:ext cx="969735" cy="1029302"/>
          </a:xfrm>
          <a:prstGeom prst="rect">
            <a:avLst/>
          </a:prstGeom>
        </p:spPr>
      </p:pic>
      <p:sp>
        <p:nvSpPr>
          <p:cNvPr id="12" name="TextBox 11">
            <a:extLst>
              <a:ext uri="{FF2B5EF4-FFF2-40B4-BE49-F238E27FC236}">
                <a16:creationId xmlns:a16="http://schemas.microsoft.com/office/drawing/2014/main" id="{58FFF808-5520-4F54-A451-E3E3AF1459D2}"/>
              </a:ext>
            </a:extLst>
          </p:cNvPr>
          <p:cNvSpPr txBox="1"/>
          <p:nvPr/>
        </p:nvSpPr>
        <p:spPr>
          <a:xfrm>
            <a:off x="1303700" y="5969906"/>
            <a:ext cx="1507730" cy="830997"/>
          </a:xfrm>
          <a:prstGeom prst="rect">
            <a:avLst/>
          </a:prstGeom>
          <a:noFill/>
        </p:spPr>
        <p:txBody>
          <a:bodyPr wrap="square" rtlCol="0">
            <a:spAutoFit/>
          </a:bodyPr>
          <a:lstStyle/>
          <a:p>
            <a:r>
              <a:rPr lang="en-GB" sz="1200" b="1" dirty="0"/>
              <a:t>Manpreet Bhogal</a:t>
            </a:r>
          </a:p>
          <a:p>
            <a:r>
              <a:rPr lang="en-GB" sz="1200" dirty="0">
                <a:solidFill>
                  <a:schemeClr val="accent1"/>
                </a:solidFill>
              </a:rPr>
              <a:t>KMPN Pathology Practice Educator Fellow</a:t>
            </a:r>
          </a:p>
        </p:txBody>
      </p:sp>
      <p:pic>
        <p:nvPicPr>
          <p:cNvPr id="14" name="Picture 13">
            <a:extLst>
              <a:ext uri="{FF2B5EF4-FFF2-40B4-BE49-F238E27FC236}">
                <a16:creationId xmlns:a16="http://schemas.microsoft.com/office/drawing/2014/main" id="{E9D1E8C6-9A39-4FF9-8135-C1A1D65C86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0888" y="4687866"/>
            <a:ext cx="651353" cy="651353"/>
          </a:xfrm>
          <a:prstGeom prst="rect">
            <a:avLst/>
          </a:prstGeom>
        </p:spPr>
      </p:pic>
    </p:spTree>
    <p:extLst>
      <p:ext uri="{BB962C8B-B14F-4D97-AF65-F5344CB8AC3E}">
        <p14:creationId xmlns:p14="http://schemas.microsoft.com/office/powerpoint/2010/main" val="188991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3710</TotalTime>
  <Words>230</Words>
  <Application>Microsoft Office PowerPoint</Application>
  <PresentationFormat>Widescreen</PresentationFormat>
  <Paragraphs>19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BHOGAL, Manpreet (KENT AND MEDWAY NHS AND SOCIAL CARE PARTNERSHIP TRUST)</dc:creator>
  <cp:lastModifiedBy>BHOGAL, Manpreet (KENT AND MEDWAY NHS AND SOCIAL CARE PARTNERSHIP TRUST)</cp:lastModifiedBy>
  <cp:revision>24</cp:revision>
  <dcterms:created xsi:type="dcterms:W3CDTF">2023-06-12T13:54:40Z</dcterms:created>
  <dcterms:modified xsi:type="dcterms:W3CDTF">2023-06-20T08:04:49Z</dcterms:modified>
</cp:coreProperties>
</file>